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1" name="Zástupný symbol dátumu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F21ECDC-AC23-45EC-9B4B-018A0A373A1D}" type="datetimeFigureOut">
              <a:rPr lang="sk-SK" smtClean="0"/>
              <a:t>24.4.2012</a:t>
            </a:fld>
            <a:endParaRPr lang="sk-SK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3EEDB99-F0FB-40DC-8730-7617262E667F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21ECDC-AC23-45EC-9B4B-018A0A373A1D}" type="datetimeFigureOut">
              <a:rPr lang="sk-SK" smtClean="0"/>
              <a:t>24.4.2012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EEDB99-F0FB-40DC-8730-7617262E667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F21ECDC-AC23-45EC-9B4B-018A0A373A1D}" type="datetimeFigureOut">
              <a:rPr lang="sk-SK" smtClean="0"/>
              <a:t>24.4.2012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3EEDB99-F0FB-40DC-8730-7617262E667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21ECDC-AC23-45EC-9B4B-018A0A373A1D}" type="datetimeFigureOut">
              <a:rPr lang="sk-SK" smtClean="0"/>
              <a:t>24.4.2012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EEDB99-F0FB-40DC-8730-7617262E667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F21ECDC-AC23-45EC-9B4B-018A0A373A1D}" type="datetimeFigureOut">
              <a:rPr lang="sk-SK" smtClean="0"/>
              <a:t>24.4.2012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3EEDB99-F0FB-40DC-8730-7617262E667F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21ECDC-AC23-45EC-9B4B-018A0A373A1D}" type="datetimeFigureOut">
              <a:rPr lang="sk-SK" smtClean="0"/>
              <a:t>24.4.2012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EEDB99-F0FB-40DC-8730-7617262E667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21ECDC-AC23-45EC-9B4B-018A0A373A1D}" type="datetimeFigureOut">
              <a:rPr lang="sk-SK" smtClean="0"/>
              <a:t>24.4.2012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EEDB99-F0FB-40DC-8730-7617262E667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21ECDC-AC23-45EC-9B4B-018A0A373A1D}" type="datetimeFigureOut">
              <a:rPr lang="sk-SK" smtClean="0"/>
              <a:t>24.4.2012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EEDB99-F0FB-40DC-8730-7617262E667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F21ECDC-AC23-45EC-9B4B-018A0A373A1D}" type="datetimeFigureOut">
              <a:rPr lang="sk-SK" smtClean="0"/>
              <a:t>24.4.2012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EEDB99-F0FB-40DC-8730-7617262E667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21ECDC-AC23-45EC-9B4B-018A0A373A1D}" type="datetimeFigureOut">
              <a:rPr lang="sk-SK" smtClean="0"/>
              <a:t>24.4.2012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EEDB99-F0FB-40DC-8730-7617262E667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21ECDC-AC23-45EC-9B4B-018A0A373A1D}" type="datetimeFigureOut">
              <a:rPr lang="sk-SK" smtClean="0"/>
              <a:t>24.4.2012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EEDB99-F0FB-40DC-8730-7617262E667F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Zástupný symbol obrázka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nadpis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1" name="Zástupný symbol tex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7" name="Zástupný symbol dátumu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F21ECDC-AC23-45EC-9B4B-018A0A373A1D}" type="datetimeFigureOut">
              <a:rPr lang="sk-SK" smtClean="0"/>
              <a:t>24.4.2012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3EEDB99-F0FB-40DC-8730-7617262E667F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Onkogénna výchova- </a:t>
            </a:r>
            <a:r>
              <a:rPr lang="sk-SK" dirty="0"/>
              <a:t>p</a:t>
            </a:r>
            <a:r>
              <a:rPr lang="sk-SK" dirty="0" smtClean="0"/>
              <a:t>revencia a najnovšie liečebné postupy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Lenka </a:t>
            </a:r>
            <a:r>
              <a:rPr lang="sk-SK" dirty="0" err="1" smtClean="0"/>
              <a:t>Karahutová</a:t>
            </a:r>
            <a:endParaRPr lang="sk-SK" dirty="0" smtClean="0"/>
          </a:p>
          <a:p>
            <a:r>
              <a:rPr lang="sk-SK" dirty="0" smtClean="0"/>
              <a:t>II.C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Európsky kódex proti rakovine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sz="2900" dirty="0" smtClean="0"/>
              <a:t>Nefajčite</a:t>
            </a:r>
            <a:endParaRPr lang="sk-SK" sz="2900" dirty="0"/>
          </a:p>
          <a:p>
            <a:r>
              <a:rPr lang="sk-SK" sz="2900" dirty="0" smtClean="0"/>
              <a:t>Alkoholické </a:t>
            </a:r>
            <a:r>
              <a:rPr lang="sk-SK" sz="2900" dirty="0"/>
              <a:t>nápoje konzumujte mierne</a:t>
            </a:r>
          </a:p>
          <a:p>
            <a:r>
              <a:rPr lang="sk-SK" sz="2900" dirty="0" smtClean="0"/>
              <a:t>Často </a:t>
            </a:r>
            <a:r>
              <a:rPr lang="sk-SK" sz="2900" dirty="0"/>
              <a:t>jedzte čerstvé ovocie, zeleninu a obilniny, pretože obsahujú vlákninu</a:t>
            </a:r>
          </a:p>
          <a:p>
            <a:r>
              <a:rPr lang="sk-SK" sz="2900" dirty="0" smtClean="0"/>
              <a:t>Obmedzte </a:t>
            </a:r>
            <a:r>
              <a:rPr lang="sk-SK" sz="2900" dirty="0"/>
              <a:t>spotrebu tuku a cvičte, vyvarujte sa vzniku nadváhy</a:t>
            </a:r>
          </a:p>
          <a:p>
            <a:r>
              <a:rPr lang="sk-SK" sz="2900" dirty="0" smtClean="0"/>
              <a:t>Vyhýbajte </a:t>
            </a:r>
            <a:r>
              <a:rPr lang="sk-SK" sz="2900" dirty="0"/>
              <a:t>sa nadmernému slneniu, chráňte pred slnkom aj svoje deti</a:t>
            </a:r>
          </a:p>
          <a:p>
            <a:r>
              <a:rPr lang="sk-SK" sz="2900" dirty="0" smtClean="0"/>
              <a:t>Dodržujte </a:t>
            </a:r>
            <a:r>
              <a:rPr lang="sk-SK" sz="2900" dirty="0"/>
              <a:t>hygienické a bezpečnostné pokyny, najmä pri výrobe a manipulácii s látkami spôsobujúcimi rakovinu</a:t>
            </a:r>
          </a:p>
          <a:p>
            <a:r>
              <a:rPr lang="sk-SK" sz="2900" dirty="0" smtClean="0"/>
              <a:t>Navštívte </a:t>
            </a:r>
            <a:r>
              <a:rPr lang="sk-SK" sz="2900" dirty="0"/>
              <a:t>lekára, ak objavíte na tele hrčku, zmeny znamienka alebo krvácanie bez príčiny</a:t>
            </a:r>
          </a:p>
          <a:p>
            <a:r>
              <a:rPr lang="sk-SK" sz="2900" dirty="0" smtClean="0"/>
              <a:t>Navštívte </a:t>
            </a:r>
            <a:r>
              <a:rPr lang="sk-SK" sz="2900" dirty="0"/>
              <a:t>lekára ak máte dlhotrvajúce ťažkosti ako chrapot, kašeľ, nepravidelnú stolicu alebo ak chudnete bez známej príčiny</a:t>
            </a:r>
          </a:p>
          <a:p>
            <a:r>
              <a:rPr lang="sk-SK" sz="2900" dirty="0" smtClean="0"/>
              <a:t>Jedenkrát </a:t>
            </a:r>
            <a:r>
              <a:rPr lang="sk-SK" sz="2900" dirty="0"/>
              <a:t>ročne absolvujte skríning zameraný na vyhľadávanie rakoviny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Všetko sa začína na tanieri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/>
              <a:t>Až 30 percent prípadov rakoviny je kvôli zlej </a:t>
            </a:r>
            <a:r>
              <a:rPr lang="sk-SK" dirty="0" smtClean="0"/>
              <a:t>strave, v </a:t>
            </a:r>
            <a:r>
              <a:rPr lang="sk-SK" dirty="0"/>
              <a:t>rozvojových krajinách je to však len 20 percent</a:t>
            </a:r>
            <a:endParaRPr lang="sk-SK" dirty="0" smtClean="0"/>
          </a:p>
          <a:p>
            <a:r>
              <a:rPr lang="sk-SK" dirty="0"/>
              <a:t>Menej tuku, preč s nadváhou</a:t>
            </a:r>
          </a:p>
          <a:p>
            <a:r>
              <a:rPr lang="sk-SK" dirty="0" smtClean="0"/>
              <a:t>Vegetariáni  a rakovina</a:t>
            </a:r>
          </a:p>
          <a:p>
            <a:r>
              <a:rPr lang="sk-SK" dirty="0" smtClean="0"/>
              <a:t>Aspoň </a:t>
            </a:r>
            <a:r>
              <a:rPr lang="sk-SK" dirty="0"/>
              <a:t>400 gramov ovocia a zeleniny </a:t>
            </a:r>
            <a:r>
              <a:rPr lang="sk-SK" dirty="0" smtClean="0"/>
              <a:t>denne</a:t>
            </a:r>
            <a:endParaRPr lang="sk-SK" dirty="0"/>
          </a:p>
          <a:p>
            <a:r>
              <a:rPr lang="sk-SK" dirty="0"/>
              <a:t>Jedno </a:t>
            </a:r>
            <a:r>
              <a:rPr lang="sk-SK" dirty="0" smtClean="0"/>
              <a:t>jablko a karotka denne</a:t>
            </a:r>
          </a:p>
          <a:p>
            <a:r>
              <a:rPr lang="sk-SK" dirty="0" smtClean="0"/>
              <a:t>Zelený a čierny čaj</a:t>
            </a:r>
          </a:p>
          <a:p>
            <a:r>
              <a:rPr lang="sk-SK" dirty="0" smtClean="0"/>
              <a:t>Červené víno</a:t>
            </a:r>
          </a:p>
          <a:p>
            <a:r>
              <a:rPr lang="sk-SK" dirty="0"/>
              <a:t>Nikotín- požierač vitamínu C a </a:t>
            </a:r>
            <a:r>
              <a:rPr lang="sk-SK" dirty="0" smtClean="0"/>
              <a:t>B</a:t>
            </a:r>
          </a:p>
          <a:p>
            <a:r>
              <a:rPr lang="sk-SK" dirty="0" smtClean="0"/>
              <a:t>Nevhodné skladovanie potravín</a:t>
            </a:r>
          </a:p>
          <a:p>
            <a:r>
              <a:rPr lang="sk-SK" dirty="0" smtClean="0"/>
              <a:t>Mastné</a:t>
            </a:r>
            <a:r>
              <a:rPr lang="sk-SK" dirty="0"/>
              <a:t>, presolené, konzervované a údené jedlá s nedostatočným podielom </a:t>
            </a:r>
            <a:r>
              <a:rPr lang="sk-SK" dirty="0" smtClean="0"/>
              <a:t>vlákniny</a:t>
            </a:r>
            <a:endParaRPr lang="sk-SK" dirty="0"/>
          </a:p>
          <a:p>
            <a:r>
              <a:rPr lang="sk-SK" dirty="0"/>
              <a:t>V</a:t>
            </a:r>
            <a:r>
              <a:rPr lang="sk-SK" dirty="0" smtClean="0"/>
              <a:t>oľte </a:t>
            </a:r>
            <a:r>
              <a:rPr lang="sk-SK" dirty="0"/>
              <a:t>menšie porcie </a:t>
            </a:r>
            <a:r>
              <a:rPr lang="sk-SK" dirty="0" smtClean="0"/>
              <a:t>viackrát </a:t>
            </a:r>
            <a:r>
              <a:rPr lang="sk-SK" dirty="0"/>
              <a:t>denne</a:t>
            </a:r>
          </a:p>
          <a:p>
            <a:r>
              <a:rPr lang="sk-SK" dirty="0" smtClean="0"/>
              <a:t>Iba ozajstný hlad </a:t>
            </a:r>
          </a:p>
          <a:p>
            <a:r>
              <a:rPr lang="sk-SK" dirty="0" smtClean="0"/>
              <a:t>Do 2/3 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Účinní zabijaci rakoviny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000" dirty="0" smtClean="0"/>
              <a:t>Účinné látky: </a:t>
            </a:r>
            <a:r>
              <a:rPr lang="sk-SK" sz="2000" dirty="0" err="1" smtClean="0"/>
              <a:t>arginín</a:t>
            </a:r>
            <a:r>
              <a:rPr lang="sk-SK" sz="2000" dirty="0"/>
              <a:t>, </a:t>
            </a:r>
            <a:r>
              <a:rPr lang="sk-SK" sz="2000" dirty="0" err="1"/>
              <a:t>chlorophyllin</a:t>
            </a:r>
            <a:r>
              <a:rPr lang="sk-SK" sz="2000" dirty="0"/>
              <a:t>, </a:t>
            </a:r>
            <a:r>
              <a:rPr lang="sk-SK" sz="2000" dirty="0" err="1"/>
              <a:t>koenzým</a:t>
            </a:r>
            <a:r>
              <a:rPr lang="sk-SK" sz="2000" dirty="0"/>
              <a:t> Q-10, </a:t>
            </a:r>
            <a:r>
              <a:rPr lang="sk-SK" sz="2000" dirty="0" err="1"/>
              <a:t>kurkuma</a:t>
            </a:r>
            <a:r>
              <a:rPr lang="sk-SK" sz="2000" dirty="0"/>
              <a:t>, esenciálne mastné kyseliny, ďumbier, </a:t>
            </a:r>
            <a:r>
              <a:rPr lang="sk-SK" sz="2000" dirty="0" err="1"/>
              <a:t>glutamín</a:t>
            </a:r>
            <a:r>
              <a:rPr lang="sk-SK" sz="2000" dirty="0"/>
              <a:t>, selén, </a:t>
            </a:r>
            <a:r>
              <a:rPr lang="sk-SK" sz="2000" dirty="0" err="1" smtClean="0"/>
              <a:t>karotenoidy</a:t>
            </a:r>
            <a:r>
              <a:rPr lang="sk-SK" sz="2000" dirty="0" smtClean="0"/>
              <a:t> </a:t>
            </a:r>
            <a:r>
              <a:rPr lang="sk-SK" sz="2000" dirty="0"/>
              <a:t>ako i vitamín A, C, D a </a:t>
            </a:r>
            <a:r>
              <a:rPr lang="sk-SK" sz="2000" dirty="0" smtClean="0"/>
              <a:t>E</a:t>
            </a:r>
          </a:p>
          <a:p>
            <a:r>
              <a:rPr lang="sk-SK" sz="2000" dirty="0"/>
              <a:t>strukoviny a škrobové </a:t>
            </a:r>
            <a:r>
              <a:rPr lang="sk-SK" sz="2000" dirty="0" smtClean="0"/>
              <a:t>jedlá lebo mnohé </a:t>
            </a:r>
            <a:r>
              <a:rPr lang="sk-SK" sz="2000" dirty="0"/>
              <a:t>z nich obsahujú </a:t>
            </a:r>
            <a:r>
              <a:rPr lang="sk-SK" sz="2000" dirty="0" err="1"/>
              <a:t>antioxidanty</a:t>
            </a:r>
            <a:r>
              <a:rPr lang="sk-SK" sz="2000" dirty="0"/>
              <a:t> </a:t>
            </a:r>
            <a:r>
              <a:rPr lang="sk-SK" sz="2000" dirty="0" err="1"/>
              <a:t>flavonoidy</a:t>
            </a:r>
            <a:r>
              <a:rPr lang="sk-SK" sz="2000" dirty="0"/>
              <a:t>, ktoré predstavujú silné </a:t>
            </a:r>
            <a:r>
              <a:rPr lang="sk-SK" sz="2000" dirty="0" err="1"/>
              <a:t>potencionálne</a:t>
            </a:r>
            <a:r>
              <a:rPr lang="sk-SK" sz="2000" dirty="0"/>
              <a:t> protirakovinové zložky</a:t>
            </a:r>
          </a:p>
          <a:p>
            <a:r>
              <a:rPr lang="sk-SK" sz="2000" dirty="0" smtClean="0"/>
              <a:t>C</a:t>
            </a:r>
            <a:r>
              <a:rPr lang="sk-SK" sz="2000" dirty="0" smtClean="0"/>
              <a:t>elozrnné </a:t>
            </a:r>
            <a:r>
              <a:rPr lang="sk-SK" sz="2000" dirty="0"/>
              <a:t>výrobky, ryžu, </a:t>
            </a:r>
            <a:r>
              <a:rPr lang="sk-SK" sz="2000" dirty="0" smtClean="0"/>
              <a:t>cestoviny</a:t>
            </a:r>
          </a:p>
          <a:p>
            <a:r>
              <a:rPr lang="sk-SK" sz="2000" dirty="0" smtClean="0"/>
              <a:t>Vhodné potraviny: brokolica</a:t>
            </a:r>
            <a:r>
              <a:rPr lang="sk-SK" sz="2000" dirty="0"/>
              <a:t>, </a:t>
            </a:r>
            <a:r>
              <a:rPr lang="sk-SK" sz="2000" dirty="0" smtClean="0"/>
              <a:t>zeler, </a:t>
            </a:r>
            <a:r>
              <a:rPr lang="sk-SK" sz="2000" dirty="0"/>
              <a:t>kapusta, chren, kukuričné, ryžové a pšeničné otruby, karfiol, losos, makrela, mrkva ananás, </a:t>
            </a:r>
            <a:r>
              <a:rPr lang="sk-SK" sz="2000" dirty="0" smtClean="0"/>
              <a:t>reďkvička, </a:t>
            </a:r>
            <a:r>
              <a:rPr lang="sk-SK" sz="2000" dirty="0"/>
              <a:t>sardinky, sladké zemiaky, sója, špenát, tuniak, tekvica, fazuľa, cibuľa, </a:t>
            </a:r>
            <a:r>
              <a:rPr lang="sk-SK" sz="2000" dirty="0" smtClean="0"/>
              <a:t>cesnak</a:t>
            </a:r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Nové látky zvyšujúce riziko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000" dirty="0"/>
              <a:t>Kyselina </a:t>
            </a:r>
            <a:r>
              <a:rPr lang="sk-SK" sz="2000" dirty="0" err="1"/>
              <a:t>aristolochínová</a:t>
            </a:r>
            <a:endParaRPr lang="sk-SK" sz="2000" dirty="0"/>
          </a:p>
          <a:p>
            <a:r>
              <a:rPr lang="sk-SK" sz="2000" dirty="0" smtClean="0"/>
              <a:t>Formaldehyd</a:t>
            </a:r>
          </a:p>
          <a:p>
            <a:r>
              <a:rPr lang="sk-SK" sz="2000" dirty="0" err="1" smtClean="0"/>
              <a:t>Kaptafol</a:t>
            </a:r>
            <a:endParaRPr lang="sk-SK" sz="2000" dirty="0" smtClean="0"/>
          </a:p>
          <a:p>
            <a:r>
              <a:rPr lang="sk-SK" sz="2000" dirty="0" err="1"/>
              <a:t>Kobalt-wolfrám</a:t>
            </a:r>
            <a:r>
              <a:rPr lang="sk-SK" sz="2000" dirty="0"/>
              <a:t> karbid </a:t>
            </a:r>
          </a:p>
          <a:p>
            <a:r>
              <a:rPr lang="sk-SK" sz="2000" dirty="0" smtClean="0"/>
              <a:t>Sklená vata</a:t>
            </a:r>
          </a:p>
          <a:p>
            <a:r>
              <a:rPr lang="sk-SK" sz="2000" dirty="0" err="1"/>
              <a:t>O-nitrotoluén</a:t>
            </a:r>
            <a:endParaRPr lang="sk-SK" sz="2000" dirty="0"/>
          </a:p>
          <a:p>
            <a:r>
              <a:rPr lang="sk-SK" sz="2000" dirty="0" err="1"/>
              <a:t>Riddelliine</a:t>
            </a:r>
            <a:endParaRPr lang="sk-SK" sz="2000" dirty="0"/>
          </a:p>
          <a:p>
            <a:r>
              <a:rPr lang="sk-SK" sz="2000" dirty="0" err="1"/>
              <a:t>Styrén</a:t>
            </a:r>
            <a:endParaRPr lang="sk-SK" sz="2000" dirty="0"/>
          </a:p>
          <a:p>
            <a:endParaRPr lang="sk-SK" dirty="0" smtClean="0"/>
          </a:p>
          <a:p>
            <a:endParaRPr lang="sk-SK" dirty="0"/>
          </a:p>
          <a:p>
            <a:pPr>
              <a:buNone/>
            </a:pPr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Najnovšie objavy v liečbe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AAV2</a:t>
            </a:r>
          </a:p>
          <a:p>
            <a:r>
              <a:rPr lang="sk-SK" dirty="0" smtClean="0"/>
              <a:t>Dychový test</a:t>
            </a:r>
          </a:p>
          <a:p>
            <a:r>
              <a:rPr lang="sk-SK" dirty="0" smtClean="0"/>
              <a:t>JX-594 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2910" y="3000372"/>
            <a:ext cx="8229600" cy="1143000"/>
          </a:xfrm>
        </p:spPr>
        <p:txBody>
          <a:bodyPr/>
          <a:lstStyle/>
          <a:p>
            <a:r>
              <a:rPr lang="sk-SK" dirty="0" smtClean="0"/>
              <a:t>Ďakujem Vám </a:t>
            </a:r>
            <a:r>
              <a:rPr lang="sk-SK" dirty="0"/>
              <a:t>z</a:t>
            </a:r>
            <a:r>
              <a:rPr lang="sk-SK" dirty="0" smtClean="0"/>
              <a:t>a pozornosť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xusný">
  <a:themeElements>
    <a:clrScheme name="Luxusn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Luxusn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uxusn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52</TotalTime>
  <Words>325</Words>
  <Application>Microsoft Office PowerPoint</Application>
  <PresentationFormat>Prezentácia na obrazovke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Luxusný</vt:lpstr>
      <vt:lpstr>Onkogénna výchova- prevencia a najnovšie liečebné postupy</vt:lpstr>
      <vt:lpstr>Európsky kódex proti rakovine</vt:lpstr>
      <vt:lpstr>Všetko sa začína na tanieri</vt:lpstr>
      <vt:lpstr>Účinní zabijaci rakoviny </vt:lpstr>
      <vt:lpstr>Nové látky zvyšujúce riziko</vt:lpstr>
      <vt:lpstr>Najnovšie objavy v liečbe</vt:lpstr>
      <vt:lpstr>Ďakujem Vám za pozornosť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Prevencia a najnovšie liečebné postupy- Onkogénna výchova</dc:title>
  <dc:creator>Doma</dc:creator>
  <cp:lastModifiedBy>Doma</cp:lastModifiedBy>
  <cp:revision>6</cp:revision>
  <dcterms:created xsi:type="dcterms:W3CDTF">2012-04-24T17:26:15Z</dcterms:created>
  <dcterms:modified xsi:type="dcterms:W3CDTF">2012-04-24T18:19:08Z</dcterms:modified>
</cp:coreProperties>
</file>